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81" r:id="rId11"/>
    <p:sldId id="266" r:id="rId12"/>
    <p:sldId id="284" r:id="rId13"/>
    <p:sldId id="282" r:id="rId14"/>
    <p:sldId id="283" r:id="rId15"/>
    <p:sldId id="271" r:id="rId16"/>
    <p:sldId id="272" r:id="rId17"/>
    <p:sldId id="270" r:id="rId18"/>
    <p:sldId id="273" r:id="rId19"/>
    <p:sldId id="274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39CD-00D6-45D8-BD4F-5D6399F2877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71F-CB71-4170-8AA0-2543EE371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39CD-00D6-45D8-BD4F-5D6399F2877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71F-CB71-4170-8AA0-2543EE371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39CD-00D6-45D8-BD4F-5D6399F2877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71F-CB71-4170-8AA0-2543EE371D5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39CD-00D6-45D8-BD4F-5D6399F2877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71F-CB71-4170-8AA0-2543EE371D5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39CD-00D6-45D8-BD4F-5D6399F2877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71F-CB71-4170-8AA0-2543EE371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39CD-00D6-45D8-BD4F-5D6399F2877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71F-CB71-4170-8AA0-2543EE371D5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39CD-00D6-45D8-BD4F-5D6399F2877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71F-CB71-4170-8AA0-2543EE371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39CD-00D6-45D8-BD4F-5D6399F2877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71F-CB71-4170-8AA0-2543EE371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39CD-00D6-45D8-BD4F-5D6399F2877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71F-CB71-4170-8AA0-2543EE371D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39CD-00D6-45D8-BD4F-5D6399F2877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71F-CB71-4170-8AA0-2543EE371D5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39CD-00D6-45D8-BD4F-5D6399F2877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771F-CB71-4170-8AA0-2543EE371D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D3F39CD-00D6-45D8-BD4F-5D6399F28779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9A8771F-CB71-4170-8AA0-2543EE371D5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628800"/>
            <a:ext cx="7498835" cy="2880320"/>
          </a:xfrm>
        </p:spPr>
        <p:txBody>
          <a:bodyPr>
            <a:noAutofit/>
          </a:bodyPr>
          <a:lstStyle/>
          <a:p>
            <a:pPr marL="182880" indent="0" algn="l">
              <a:buNone/>
            </a:pPr>
            <a:r>
              <a:rPr lang="ru-RU" sz="6600" dirty="0" smtClean="0">
                <a:solidFill>
                  <a:schemeClr val="tx1"/>
                </a:solidFill>
              </a:rPr>
              <a:t>Как появились профессии. </a:t>
            </a:r>
            <a:br>
              <a:rPr lang="ru-RU" sz="6600" dirty="0" smtClean="0">
                <a:solidFill>
                  <a:schemeClr val="tx1"/>
                </a:solidFill>
              </a:rPr>
            </a:br>
            <a:r>
              <a:rPr lang="ru-RU" sz="6600" dirty="0" smtClean="0">
                <a:solidFill>
                  <a:schemeClr val="tx1"/>
                </a:solidFill>
              </a:rPr>
              <a:t>Типы профессий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23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3672408" cy="48965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3672408" cy="5040560"/>
          </a:xfrm>
        </p:spPr>
      </p:pic>
    </p:spTree>
    <p:extLst>
      <p:ext uri="{BB962C8B-B14F-4D97-AF65-F5344CB8AC3E}">
        <p14:creationId xmlns:p14="http://schemas.microsoft.com/office/powerpoint/2010/main" val="389075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лектровозы    тепловозы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15159"/>
            <a:ext cx="3822700" cy="2575544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8"/>
            <a:ext cx="3528392" cy="2520280"/>
          </a:xfrm>
        </p:spPr>
      </p:pic>
    </p:spTree>
    <p:extLst>
      <p:ext uri="{BB962C8B-B14F-4D97-AF65-F5344CB8AC3E}">
        <p14:creationId xmlns:p14="http://schemas.microsoft.com/office/powerpoint/2010/main" val="28481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5832648" cy="374441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коростной поезд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4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6192687" cy="41764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комбайнер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04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прицепные                      самоходные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(1930 г.)                             (1962 г.)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4031431" cy="32199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032448" cy="3240360"/>
          </a:xfrm>
        </p:spPr>
      </p:pic>
    </p:spTree>
    <p:extLst>
      <p:ext uri="{BB962C8B-B14F-4D97-AF65-F5344CB8AC3E}">
        <p14:creationId xmlns:p14="http://schemas.microsoft.com/office/powerpoint/2010/main" val="14796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060848"/>
            <a:ext cx="5616623" cy="40653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зерновой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6120679" cy="40653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картофелеуборочный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54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832648" cy="39212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свёклоуборочный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132856"/>
            <a:ext cx="6048672" cy="39933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кормоуборочный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1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32857"/>
            <a:ext cx="6336703" cy="36724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жнеи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90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водитель      врач  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2976587"/>
            <a:ext cx="3822700" cy="28526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4641"/>
            <a:ext cx="3822700" cy="2876581"/>
          </a:xfrm>
        </p:spPr>
      </p:pic>
    </p:spTree>
    <p:extLst>
      <p:ext uri="{BB962C8B-B14F-4D97-AF65-F5344CB8AC3E}">
        <p14:creationId xmlns:p14="http://schemas.microsoft.com/office/powerpoint/2010/main" val="415748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земледельцы      скотоводы</a:t>
            </a:r>
            <a:b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(1-е разделение труда)</a:t>
            </a: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4031431" cy="265652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80928"/>
            <a:ext cx="3960440" cy="2664296"/>
          </a:xfrm>
        </p:spPr>
      </p:pic>
    </p:spTree>
    <p:extLst>
      <p:ext uri="{BB962C8B-B14F-4D97-AF65-F5344CB8AC3E}">
        <p14:creationId xmlns:p14="http://schemas.microsoft.com/office/powerpoint/2010/main" val="24753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емесленники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(2-е разделение труда)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75" y="2679700"/>
            <a:ext cx="2643499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27105"/>
            <a:ext cx="3822700" cy="2551652"/>
          </a:xfrm>
        </p:spPr>
      </p:pic>
    </p:spTree>
    <p:extLst>
      <p:ext uri="{BB962C8B-B14F-4D97-AF65-F5344CB8AC3E}">
        <p14:creationId xmlns:p14="http://schemas.microsoft.com/office/powerpoint/2010/main" val="207696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орговцы    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купцы</a:t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(3-е разделение труда)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4" y="2708920"/>
            <a:ext cx="4255765" cy="33843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77" y="2679700"/>
            <a:ext cx="2618395" cy="3446463"/>
          </a:xfrm>
        </p:spPr>
      </p:pic>
    </p:spTree>
    <p:extLst>
      <p:ext uri="{BB962C8B-B14F-4D97-AF65-F5344CB8AC3E}">
        <p14:creationId xmlns:p14="http://schemas.microsoft.com/office/powerpoint/2010/main" val="164075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отограф   учител</a:t>
            </a:r>
            <a:r>
              <a:rPr lang="ru-RU" sz="7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129495"/>
            <a:ext cx="3822700" cy="2546873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3822700" cy="2520280"/>
          </a:xfrm>
        </p:spPr>
      </p:pic>
    </p:spTree>
    <p:extLst>
      <p:ext uri="{BB962C8B-B14F-4D97-AF65-F5344CB8AC3E}">
        <p14:creationId xmlns:p14="http://schemas.microsoft.com/office/powerpoint/2010/main" val="38555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пожарные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139051"/>
            <a:ext cx="3822700" cy="252776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70111"/>
            <a:ext cx="3822700" cy="2465641"/>
          </a:xfrm>
        </p:spPr>
      </p:pic>
    </p:spTree>
    <p:extLst>
      <p:ext uri="{BB962C8B-B14F-4D97-AF65-F5344CB8AC3E}">
        <p14:creationId xmlns:p14="http://schemas.microsoft.com/office/powerpoint/2010/main" val="29670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маляр         пекарь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34273"/>
            <a:ext cx="3822700" cy="2537317"/>
          </a:xfr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141440"/>
            <a:ext cx="3822700" cy="2522982"/>
          </a:xfrm>
        </p:spPr>
      </p:pic>
    </p:spTree>
    <p:extLst>
      <p:ext uri="{BB962C8B-B14F-4D97-AF65-F5344CB8AC3E}">
        <p14:creationId xmlns:p14="http://schemas.microsoft.com/office/powerpoint/2010/main" val="340400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строитель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140968"/>
            <a:ext cx="3822700" cy="25202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22327"/>
            <a:ext cx="3822700" cy="2561209"/>
          </a:xfrm>
        </p:spPr>
      </p:pic>
    </p:spTree>
    <p:extLst>
      <p:ext uri="{BB962C8B-B14F-4D97-AF65-F5344CB8AC3E}">
        <p14:creationId xmlns:p14="http://schemas.microsoft.com/office/powerpoint/2010/main" val="34522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машинист</a:t>
            </a:r>
            <a:endParaRPr lang="ru-RU" sz="7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3136662"/>
            <a:ext cx="3822700" cy="253253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3822700" cy="2520280"/>
          </a:xfrm>
        </p:spPr>
      </p:pic>
    </p:spTree>
    <p:extLst>
      <p:ext uri="{BB962C8B-B14F-4D97-AF65-F5344CB8AC3E}">
        <p14:creationId xmlns:p14="http://schemas.microsoft.com/office/powerpoint/2010/main" val="21698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паровоз, созданный в Великобритании в 1803 г.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8881"/>
            <a:ext cx="5544616" cy="3456384"/>
          </a:xfrm>
        </p:spPr>
      </p:pic>
    </p:spTree>
    <p:extLst>
      <p:ext uri="{BB962C8B-B14F-4D97-AF65-F5344CB8AC3E}">
        <p14:creationId xmlns:p14="http://schemas.microsoft.com/office/powerpoint/2010/main" val="4108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132856"/>
            <a:ext cx="5544616" cy="377728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Первый паровоз в России, созданный Черепановыми Е.А. и М. Е. (1833 г.)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8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</TotalTime>
  <Words>62</Words>
  <Application>Microsoft Office PowerPoint</Application>
  <PresentationFormat>Экран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Волна</vt:lpstr>
      <vt:lpstr>Как появились профессии.  Типы профессий</vt:lpstr>
      <vt:lpstr> водитель      врач  </vt:lpstr>
      <vt:lpstr>фотограф   учитель</vt:lpstr>
      <vt:lpstr>пожарные</vt:lpstr>
      <vt:lpstr>  маляр         пекарь</vt:lpstr>
      <vt:lpstr>строитель</vt:lpstr>
      <vt:lpstr>машинист</vt:lpstr>
      <vt:lpstr>Первый паровоз, созданный в Великобритании в 1803 г.</vt:lpstr>
      <vt:lpstr>Первый паровоз в России, созданный Черепановыми Е.А. и М. Е. (1833 г.)</vt:lpstr>
      <vt:lpstr>Презентация PowerPoint</vt:lpstr>
      <vt:lpstr>электровозы    тепловозы</vt:lpstr>
      <vt:lpstr>скоростной поезд</vt:lpstr>
      <vt:lpstr>комбайнер</vt:lpstr>
      <vt:lpstr>   прицепные                      самоходные      (1930 г.)                             (1962 г.)</vt:lpstr>
      <vt:lpstr>зерновой</vt:lpstr>
      <vt:lpstr>картофелеуборочный</vt:lpstr>
      <vt:lpstr>свёклоуборочный</vt:lpstr>
      <vt:lpstr>кормоуборочный</vt:lpstr>
      <vt:lpstr>жнеи</vt:lpstr>
      <vt:lpstr>  земледельцы      скотоводы       (1-е разделение труда)</vt:lpstr>
      <vt:lpstr>ремесленники (2-е разделение труда)</vt:lpstr>
      <vt:lpstr>торговцы                  купцы (3-е разделение труда)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появились профессии.  Типы профессий</dc:title>
  <dc:creator>User</dc:creator>
  <cp:lastModifiedBy>User</cp:lastModifiedBy>
  <cp:revision>16</cp:revision>
  <dcterms:created xsi:type="dcterms:W3CDTF">2018-04-22T14:12:36Z</dcterms:created>
  <dcterms:modified xsi:type="dcterms:W3CDTF">2018-04-24T20:20:20Z</dcterms:modified>
</cp:coreProperties>
</file>